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78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09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390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345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2891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265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020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13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08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172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54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87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0813576-D302-42B7-A3EC-A272625C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038" y="4242032"/>
            <a:ext cx="10274497" cy="1734497"/>
          </a:xfrm>
        </p:spPr>
        <p:txBody>
          <a:bodyPr anchor="t">
            <a:normAutofit/>
          </a:bodyPr>
          <a:lstStyle/>
          <a:p>
            <a:r>
              <a:rPr lang="hr-HR" sz="5600"/>
              <a:t>Temperatura i tlak zraka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038" y="5976530"/>
            <a:ext cx="10274497" cy="396484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tx1"/>
                </a:solidFill>
              </a:rPr>
              <a:t>Kviz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D25BAD6-AA7B-43BE-870A-D587E51BE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38" y="1048514"/>
            <a:ext cx="10274497" cy="246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728" y="1609725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U pravilu za svakih 100m porasta visine temperatura zraka se smanji za…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0,1°C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0,5°C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410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2°C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473693" y="5410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1°C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E9772C-DFB8-49CC-B7C0-0B75CF280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26" y="1885950"/>
            <a:ext cx="10178322" cy="1492132"/>
          </a:xfrm>
        </p:spPr>
        <p:txBody>
          <a:bodyPr/>
          <a:lstStyle/>
          <a:p>
            <a:r>
              <a:rPr lang="hr-HR" dirty="0"/>
              <a:t>5. Najniža temperatura zraka je…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35417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 zoru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5417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 ponoć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4972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3h ujutro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F9F8273-5E61-4890-8134-EE2776B26A63}"/>
              </a:ext>
            </a:extLst>
          </p:cNvPr>
          <p:cNvSpPr/>
          <p:nvPr/>
        </p:nvSpPr>
        <p:spPr>
          <a:xfrm>
            <a:off x="1473693" y="4972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 podne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76AB28C-9F90-4F61-948F-7467DD768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93" y="1630252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Područje niskog tlaka zraka u kojemu prizemno </a:t>
            </a:r>
            <a:r>
              <a:rPr lang="hr-HR" dirty="0" err="1"/>
              <a:t>zraK</a:t>
            </a:r>
            <a:r>
              <a:rPr lang="hr-HR" dirty="0"/>
              <a:t> Struji od rubova prema središtu zove se…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42005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Normalni tlak zraka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42005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Vjetar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56121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Anticiklona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FD985E29-A52D-4A12-9C7D-BBB2271A4913}"/>
              </a:ext>
            </a:extLst>
          </p:cNvPr>
          <p:cNvSpPr/>
          <p:nvPr/>
        </p:nvSpPr>
        <p:spPr>
          <a:xfrm>
            <a:off x="1473693" y="556121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Ciklona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6078594-D219-4D03-B4B0-FB862DBE5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34950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1919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1492132"/>
          </a:xfrm>
        </p:spPr>
        <p:txBody>
          <a:bodyPr/>
          <a:lstStyle/>
          <a:p>
            <a:r>
              <a:rPr lang="hr-HR" dirty="0"/>
              <a:t>1. Kako se naziva </a:t>
            </a:r>
            <a:r>
              <a:rPr lang="hr-HR" dirty="0" err="1"/>
              <a:t>uređAj</a:t>
            </a:r>
            <a:r>
              <a:rPr lang="hr-HR" dirty="0"/>
              <a:t> za mjerenje temperature zraka?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7958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Barometar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7958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Termometar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42163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Tlakomjer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42163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Toplomjer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5FB82E-89D7-4963-88FB-19B27A1EC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03" y="1182485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7. </a:t>
            </a:r>
            <a:r>
              <a:rPr lang="hr-HR" dirty="0" err="1"/>
              <a:t>Žakanje</a:t>
            </a:r>
            <a:r>
              <a:rPr lang="hr-HR" dirty="0"/>
              <a:t> se nalazi na 160m nadmorske visine. Sveta </a:t>
            </a:r>
            <a:r>
              <a:rPr lang="hr-HR" dirty="0" err="1"/>
              <a:t>gera</a:t>
            </a:r>
            <a:r>
              <a:rPr lang="hr-HR" dirty="0"/>
              <a:t> je visoka 1178m. Koliko je približno stupnjeva u </a:t>
            </a:r>
            <a:r>
              <a:rPr lang="hr-HR" dirty="0" err="1"/>
              <a:t>žakanju</a:t>
            </a:r>
            <a:r>
              <a:rPr lang="hr-HR" dirty="0"/>
              <a:t> kad je na svetoj </a:t>
            </a:r>
            <a:r>
              <a:rPr lang="hr-HR" dirty="0" err="1"/>
              <a:t>geri</a:t>
            </a:r>
            <a:r>
              <a:rPr lang="hr-HR" dirty="0"/>
              <a:t> 13°C?  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445344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3°C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73989" y="445344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8°C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73989" y="56280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23°C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86127F8C-E041-43B2-84C7-19AFA8679244}"/>
              </a:ext>
            </a:extLst>
          </p:cNvPr>
          <p:cNvSpPr/>
          <p:nvPr/>
        </p:nvSpPr>
        <p:spPr>
          <a:xfrm>
            <a:off x="1473693" y="569474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18°C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AB03F6-23DA-4731-B77D-344E18698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83306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54399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50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6F83E1-C7C4-4296-B1E2-52E215E93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93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/>
          <a:lstStyle/>
          <a:p>
            <a:r>
              <a:rPr lang="hr-HR" dirty="0"/>
              <a:t>2. Kojom kraticom se označava mjerna jedinica tlaka zraka?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Cal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3693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hPa</a:t>
            </a:r>
            <a:endParaRPr lang="hr-HR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m2</a:t>
            </a:r>
          </a:p>
        </p:txBody>
      </p:sp>
      <p:pic>
        <p:nvPicPr>
          <p:cNvPr id="8" name="Rezervirano mjesto sadržaja 7">
            <a:hlinkClick r:id="rId2" action="ppaction://hlinksldjump"/>
            <a:extLst>
              <a:ext uri="{FF2B5EF4-FFF2-40B4-BE49-F238E27FC236}">
                <a16:creationId xmlns:a16="http://schemas.microsoft.com/office/drawing/2014/main" id="{18E74196-CBED-44BF-8380-6B39B20D3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3693" y="5369353"/>
            <a:ext cx="3773751" cy="92667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EEA1417-87DB-4F35-83F1-B865423AE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93" y="1682809"/>
            <a:ext cx="10178322" cy="1492132"/>
          </a:xfrm>
        </p:spPr>
        <p:txBody>
          <a:bodyPr/>
          <a:lstStyle/>
          <a:p>
            <a:r>
              <a:rPr lang="hr-HR" dirty="0"/>
              <a:t>3. Normalni tlak zraka iznosi…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97493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1003hPa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030375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1008hPa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030375" y="544068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1018hPa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34BD1A8-B956-46EE-B574-07069AEB8D24}"/>
              </a:ext>
            </a:extLst>
          </p:cNvPr>
          <p:cNvSpPr/>
          <p:nvPr/>
        </p:nvSpPr>
        <p:spPr>
          <a:xfrm>
            <a:off x="1397493" y="544068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1013hPa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0189B8-D937-4CE7-9480-B030BA314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171</Words>
  <Application>Microsoft Office PowerPoint</Application>
  <PresentationFormat>Široki zaslon</PresentationFormat>
  <Paragraphs>51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Gill Sans MT</vt:lpstr>
      <vt:lpstr>Impact</vt:lpstr>
      <vt:lpstr>Značka</vt:lpstr>
      <vt:lpstr>Temperatura i tlak zraka</vt:lpstr>
      <vt:lpstr>1. Kako se naziva uređAj za mjerenje temperature zraka?</vt:lpstr>
      <vt:lpstr>PowerPoint prezentacija</vt:lpstr>
      <vt:lpstr>PowerPoint prezentacija</vt:lpstr>
      <vt:lpstr>2. Kojom kraticom se označava mjerna jedinica tlaka zraka?</vt:lpstr>
      <vt:lpstr>PowerPoint prezentacija</vt:lpstr>
      <vt:lpstr>PowerPoint prezentacija</vt:lpstr>
      <vt:lpstr>3. Normalni tlak zraka iznosi…</vt:lpstr>
      <vt:lpstr>PowerPoint prezentacija</vt:lpstr>
      <vt:lpstr>PowerPoint prezentacija</vt:lpstr>
      <vt:lpstr>4. U pravilu za svakih 100m porasta visine temperatura zraka se smanji za…</vt:lpstr>
      <vt:lpstr>PowerPoint prezentacija</vt:lpstr>
      <vt:lpstr>PowerPoint prezentacija</vt:lpstr>
      <vt:lpstr>5. Najniža temperatura zraka je…</vt:lpstr>
      <vt:lpstr>PowerPoint prezentacija</vt:lpstr>
      <vt:lpstr>PowerPoint prezentacija</vt:lpstr>
      <vt:lpstr>6. Područje niskog tlaka zraka u kojemu prizemno zraK Struji od rubova prema središtu zove se…</vt:lpstr>
      <vt:lpstr>PowerPoint prezentacija</vt:lpstr>
      <vt:lpstr>PowerPoint prezentacija</vt:lpstr>
      <vt:lpstr>7. Žakanje se nalazi na 160m nadmorske visine. Sveta gera je visoka 1178m. Koliko je približno stupnjeva u žakanju kad je na svetoj geri 13°C? 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 i tlak zraka</dc:title>
  <dc:creator>MARKO VLADIĆ</dc:creator>
  <cp:lastModifiedBy>MARKO VLADIĆ</cp:lastModifiedBy>
  <cp:revision>3</cp:revision>
  <dcterms:created xsi:type="dcterms:W3CDTF">2020-09-25T14:21:52Z</dcterms:created>
  <dcterms:modified xsi:type="dcterms:W3CDTF">2020-10-04T09:21:10Z</dcterms:modified>
</cp:coreProperties>
</file>